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306" r:id="rId5"/>
    <p:sldId id="305" r:id="rId6"/>
    <p:sldId id="277" r:id="rId7"/>
    <p:sldId id="278" r:id="rId8"/>
    <p:sldId id="279" r:id="rId9"/>
    <p:sldId id="280" r:id="rId10"/>
    <p:sldId id="282" r:id="rId11"/>
    <p:sldId id="283" r:id="rId12"/>
    <p:sldId id="284" r:id="rId13"/>
    <p:sldId id="262" r:id="rId14"/>
    <p:sldId id="285" r:id="rId15"/>
    <p:sldId id="263" r:id="rId16"/>
    <p:sldId id="286" r:id="rId17"/>
    <p:sldId id="287" r:id="rId18"/>
    <p:sldId id="288" r:id="rId19"/>
    <p:sldId id="289" r:id="rId20"/>
    <p:sldId id="264" r:id="rId21"/>
    <p:sldId id="290" r:id="rId22"/>
    <p:sldId id="293" r:id="rId23"/>
    <p:sldId id="292" r:id="rId24"/>
    <p:sldId id="291" r:id="rId25"/>
    <p:sldId id="267" r:id="rId26"/>
    <p:sldId id="268" r:id="rId27"/>
    <p:sldId id="296" r:id="rId28"/>
    <p:sldId id="295" r:id="rId29"/>
    <p:sldId id="297" r:id="rId30"/>
    <p:sldId id="298" r:id="rId31"/>
    <p:sldId id="299" r:id="rId32"/>
    <p:sldId id="300" r:id="rId33"/>
    <p:sldId id="274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1950" y="-9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85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15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496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396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642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804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634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893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409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403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834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DD6F0-8567-495E-B0DD-5DB2BA017F1A}" type="datetimeFigureOut">
              <a:rPr lang="en-IN" smtClean="0"/>
              <a:t>14-10-2023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73E05-CAF4-46EC-909E-C6869562CF8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456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0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44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3.png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57.png"/><Relationship Id="rId4" Type="http://schemas.microsoft.com/office/2007/relationships/hdphoto" Target="../media/hdphoto2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59.png"/><Relationship Id="rId4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63.png"/><Relationship Id="rId4" Type="http://schemas.microsoft.com/office/2007/relationships/hdphoto" Target="../media/hdphoto3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66.png"/><Relationship Id="rId4" Type="http://schemas.microsoft.com/office/2007/relationships/hdphoto" Target="../media/hdphoto3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8.png"/><Relationship Id="rId4" Type="http://schemas.microsoft.com/office/2007/relationships/hdphoto" Target="../media/hdphoto3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71.png"/><Relationship Id="rId4" Type="http://schemas.microsoft.com/office/2007/relationships/hdphoto" Target="../media/hdphoto3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9636" y="22255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673" y="203330"/>
            <a:ext cx="848269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Baskerville Old Face" panose="02020602080505020303" pitchFamily="18" charset="0"/>
              </a:rPr>
              <a:t>Puthupunal Orphanage</a:t>
            </a:r>
          </a:p>
          <a:p>
            <a:pPr algn="ctr"/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No.of.Children’s:</a:t>
            </a:r>
            <a:endParaRPr lang="en-US" sz="4800" b="1" dirty="0">
              <a:ln/>
              <a:solidFill>
                <a:schemeClr val="accent4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Girl’s-175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Baskerville Old Face" panose="02020602080505020303" pitchFamily="18" charset="0"/>
              </a:rPr>
              <a:t>Boy’s-25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Baskerville Old Face" panose="020206020805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4575" y="3078868"/>
            <a:ext cx="66960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</a:rPr>
              <a:t>Glimpse  of  Activities  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2154" y="677887"/>
            <a:ext cx="588409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</a:rPr>
              <a:t>Children’s Doing Group Study</a:t>
            </a:r>
            <a:endParaRPr lang="en-US" sz="6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2" y="176893"/>
            <a:ext cx="4568203" cy="480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89" y="145250"/>
            <a:ext cx="4087585" cy="49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211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70" y="189946"/>
            <a:ext cx="4311839" cy="481476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794" y="189946"/>
            <a:ext cx="4220937" cy="481476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88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446" y="411941"/>
            <a:ext cx="3888285" cy="451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11941"/>
            <a:ext cx="4176466" cy="441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9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0542" y="1297526"/>
            <a:ext cx="567976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anose="02020602080505020303" pitchFamily="18" charset="0"/>
              </a:rPr>
              <a:t>Children’s at </a:t>
            </a:r>
          </a:p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anose="02020602080505020303" pitchFamily="18" charset="0"/>
              </a:rPr>
              <a:t>Individual Study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51090"/>
            <a:ext cx="4305624" cy="4786275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168" y="251090"/>
            <a:ext cx="4011053" cy="4786275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20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" y="123478"/>
            <a:ext cx="4382558" cy="5020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94" y="123478"/>
            <a:ext cx="4390528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ntage Flower Powerpoint Backgrounds Free Hd Wallpaper - Vintage Flower  Background For Powerpoint - 1920x1440 Wallpaper - teahub.i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1" y="163285"/>
            <a:ext cx="4294415" cy="485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4" y="163285"/>
            <a:ext cx="4384222" cy="485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04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mple Flower Background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6285" y="1111077"/>
            <a:ext cx="63354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Cottage Meeting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5358" y="2175049"/>
            <a:ext cx="47537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Children’s Checking Their Belonging’s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79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plice Nature Clean Pink Floral Flowers Powerpoint Background For Free  Download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78" y="36740"/>
            <a:ext cx="4369823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026" y="36740"/>
            <a:ext cx="43599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0401492">
            <a:off x="1266246" y="1746331"/>
            <a:ext cx="62033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Children’s Enjoying Their Breakfast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54838">
            <a:off x="5740022" y="3174840"/>
            <a:ext cx="3685273" cy="1803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54838">
            <a:off x="-251203" y="507839"/>
            <a:ext cx="3685273" cy="18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" y="362104"/>
            <a:ext cx="4176034" cy="465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92" y="362104"/>
            <a:ext cx="4140080" cy="465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2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8" y="84781"/>
            <a:ext cx="4612823" cy="4968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494" y="84781"/>
            <a:ext cx="4482193" cy="49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5 Ucsp ideas | powerpoint background design, background design, background  powerpoi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25" y="65311"/>
            <a:ext cx="4349077" cy="48740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97090" y="929759"/>
            <a:ext cx="3961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Children’s Taking </a:t>
            </a:r>
            <a:endParaRPr lang="en-US" sz="4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care 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Of </a:t>
            </a:r>
            <a:endParaRPr lang="en-US" sz="4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The 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Rounded MT Bold" panose="020F0704030504030204" pitchFamily="34" charset="0"/>
              </a:rPr>
              <a:t>Plant’s</a:t>
            </a:r>
          </a:p>
        </p:txBody>
      </p:sp>
    </p:spTree>
    <p:extLst>
      <p:ext uri="{BB962C8B-B14F-4D97-AF65-F5344CB8AC3E}">
        <p14:creationId xmlns:p14="http://schemas.microsoft.com/office/powerpoint/2010/main" val="3943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lipart Borders PPT Background | PPT Backgrounds Templat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9" y="160211"/>
            <a:ext cx="4709606" cy="488531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707" y="160211"/>
            <a:ext cx="4024994" cy="48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ackground Powerpoint Cute Pin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42744" y="1939751"/>
            <a:ext cx="48193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skerville Old Face" panose="02020602080505020303" pitchFamily="18" charset="0"/>
              </a:rPr>
              <a:t>Children’s at Their Dance Practice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494" y="96207"/>
            <a:ext cx="4490357" cy="504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9" y="117084"/>
            <a:ext cx="4375234" cy="49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6" y="119232"/>
            <a:ext cx="4392387" cy="4934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794" y="119232"/>
            <a:ext cx="4269923" cy="4934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7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00+] Clipart Background s | Wallpaper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625" y="2086709"/>
            <a:ext cx="75642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Children’s Lunch Time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0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7 Powerpoint ideas | latar belakang, presentasi, ga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7726"/>
            <a:ext cx="4220936" cy="4608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3" y="259227"/>
            <a:ext cx="4156824" cy="46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87 Sekolah ideas | powerpoint background design, background powerpoint,  background desig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76" y="1393331"/>
            <a:ext cx="771525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Children’s parliament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ackgrounds | vlr.eng.b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71" y="967711"/>
            <a:ext cx="3718901" cy="410075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52" y="955099"/>
            <a:ext cx="3447366" cy="411336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28134" y="31769"/>
            <a:ext cx="334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Continue…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3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90" y="77562"/>
            <a:ext cx="4363811" cy="4935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316" y="77562"/>
            <a:ext cx="4318907" cy="49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6" y="94580"/>
            <a:ext cx="4302580" cy="4975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165" y="94580"/>
            <a:ext cx="4449536" cy="497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34" y="267493"/>
            <a:ext cx="4303432" cy="4786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941" y="267493"/>
            <a:ext cx="4169593" cy="47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nk orchid flower with deep blue background thank you card 12321571 Vector  Art at Vecteez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01" y="612670"/>
            <a:ext cx="3847621" cy="44743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37" y="558267"/>
            <a:ext cx="3886772" cy="4583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4775" y="-66675"/>
            <a:ext cx="32246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Continue…</a:t>
            </a:r>
            <a:endParaRPr lang="en-US" sz="48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1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40" y="662691"/>
            <a:ext cx="3924753" cy="4374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369" y="667051"/>
            <a:ext cx="3917831" cy="4427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734" y="0"/>
            <a:ext cx="2481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Continue…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4950" y="1219935"/>
            <a:ext cx="64876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  <a:latin typeface="Arial Rounded MT Bold" panose="020F0704030504030204" pitchFamily="34" charset="0"/>
              </a:rPr>
              <a:t>Senior Girl’s </a:t>
            </a:r>
            <a:r>
              <a:rPr lang="en-US" sz="5400" b="1" dirty="0">
                <a:ln/>
                <a:solidFill>
                  <a:srgbClr val="FF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Arial Rounded MT Bold" panose="020F0704030504030204" pitchFamily="34" charset="0"/>
              </a:rPr>
              <a:t>elping Children’s In </a:t>
            </a:r>
            <a:r>
              <a:rPr lang="en-US" sz="5400" b="1" dirty="0">
                <a:ln/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Arial Rounded MT Bold" panose="020F0704030504030204" pitchFamily="34" charset="0"/>
              </a:rPr>
              <a:t>heir Studies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916" y="451437"/>
            <a:ext cx="3537234" cy="438281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0" y="451437"/>
            <a:ext cx="3609975" cy="438281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99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92" y="673686"/>
            <a:ext cx="3887294" cy="411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14" y="673684"/>
            <a:ext cx="3414408" cy="4120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9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65" y="182769"/>
            <a:ext cx="4073979" cy="48056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67" y="182769"/>
            <a:ext cx="4462655" cy="480561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861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56</Words>
  <Application>Microsoft Office PowerPoint</Application>
  <PresentationFormat>On-screen Show (16:9)</PresentationFormat>
  <Paragraphs>21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Reception</dc:creator>
  <cp:lastModifiedBy>SJDT REC</cp:lastModifiedBy>
  <cp:revision>76</cp:revision>
  <dcterms:created xsi:type="dcterms:W3CDTF">2023-09-27T07:39:35Z</dcterms:created>
  <dcterms:modified xsi:type="dcterms:W3CDTF">2023-10-14T07:32:18Z</dcterms:modified>
</cp:coreProperties>
</file>